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48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DA146-09F7-4E9E-A5F7-E88431E4D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E88CD1-E0CE-4BA8-8454-DC141A6BE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A0E46-DAC4-4AA7-A08B-E1217AD1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B0215-2AD0-4B99-83CE-017EE713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B5D3E-E89D-46AA-8BD6-382BFA29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15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447AF-4831-4BA6-82B1-B4189912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3A6EA2-C051-48BC-8297-68395198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57AC8C-625C-409A-BB41-F96A9F05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58F4A-B804-464A-8D91-2AA5B1FF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76BE8-D93D-416A-84F8-04473850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7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03BC88-77A6-4585-A411-E5EAD68C8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DF1BE4-6BE6-4E56-882F-70E533B83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768B9-E219-4F0F-A6E3-CC206EB4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9BCD56-8801-4DDD-B75F-7C1BDA03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A9BA1-C472-4138-B12D-FC458696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0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7F8F8-8AFF-4779-8123-6DBBFD06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CF900-88CB-405A-8CF2-2D7A99FA4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A0881-3949-4253-B493-68725C0D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E1A9-DD6A-48A0-BB83-40BE8D1C7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18E18-427D-418F-BB01-A79A4C0C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5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0F5D9-D9B8-4DF0-A0D6-3B53B0DB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072532-88DC-43F3-867C-F9B3DFD97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482699-1FCA-4D6E-B87D-6D9385DA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3C813-9949-4638-B3D7-2D97035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F0213-142E-4115-89B2-7D3ABE5A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1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97475-FCCE-4CE9-976C-AA1B5A7C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66D3C-44A3-4957-B19F-99DB253FA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C5AB-22AF-4E59-8579-E86DC6C3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393CF-F4C6-4A11-B826-0963A6A5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1B5003-A3D0-4D15-9AC3-50FB6EBC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2AFC44-987D-486A-BCA8-F99B38E8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0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CDD01-457C-4F8A-BBA6-16CC70F1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65B17-B3D1-4226-8982-B538E2972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269F9D-39AC-4408-87CC-8D7C9D8D9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48F19F-0146-4582-8C1B-83C5F223A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F174CF-F53E-42A5-B97F-0C0047E7F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FE5915-209A-43B7-90B3-064C4476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348CE7-0F01-4A2D-AFB3-794509E8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424013-A0FE-412F-AA8E-1B7AAC65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0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2AA06-4181-4D3A-B98F-48AEE677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0D2FC6-309F-4AE9-B84B-A5E74E03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CD4FC2-D13E-4F80-81A6-6CC709E8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001929-B4E0-4289-A622-73DC1454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9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AEB526-7EE5-420E-9171-90FC48B0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269DA-7ECA-4876-B8BA-BA74D732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F6820-B6E4-4395-870D-F8273C68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3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FE73E-CE71-4776-893D-FD315BDC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DBEB60-C595-4630-B84B-2EE357DB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C9743B-11C5-4884-A076-B7F89BB01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4AB61C-BCC7-4640-8ABF-0BE2C514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EBEC0-F4BC-48A2-A2D2-7DC1C62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B46681-5436-4028-8942-5E276B8F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0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66F9D-762D-4C9D-B458-DBA381DD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2D3B9C-F6A4-402C-B4AF-A4558EB67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4AEA48-C18E-4056-ADDD-407CD063D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6474FF-12B8-4A4A-B9C1-F7D1257B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ADC634-74F4-4A9C-AB9B-B07134B3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5EF83C-BDA5-4AAA-BF4B-3596B2DA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99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9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9E075F-9547-433F-BB41-325C388D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89E397-B7C0-422D-A53C-2515D97A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DD3E6-9379-489E-9BDD-D911E72EE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CD849-79D8-44E0-B5CB-D644D9A8AD11}" type="datetimeFigureOut">
              <a:rPr lang="zh-CN" altLang="en-US" smtClean="0"/>
              <a:t>2020-07-19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9F67AC-81BA-436B-B366-130C08DC2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D6C76-E362-4B92-974D-08304221E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2E37-EA66-4FB7-8DB7-A85A98BCB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2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自然, 雪, 游戏机, 山&#10;&#10;描述已自动生成">
            <a:extLst>
              <a:ext uri="{FF2B5EF4-FFF2-40B4-BE49-F238E27FC236}">
                <a16:creationId xmlns:a16="http://schemas.microsoft.com/office/drawing/2014/main" id="{045CC075-B616-43ED-AD48-4CA2232A7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"/>
            <a:ext cx="1523996" cy="113286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49E27CC-051C-4AFC-80AD-034A43F5F758}"/>
              </a:ext>
            </a:extLst>
          </p:cNvPr>
          <p:cNvGrpSpPr/>
          <p:nvPr/>
        </p:nvGrpSpPr>
        <p:grpSpPr>
          <a:xfrm>
            <a:off x="-3" y="6480545"/>
            <a:ext cx="3024554" cy="377455"/>
            <a:chOff x="3643531" y="3788933"/>
            <a:chExt cx="5148776" cy="58477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8960F59-8CBF-4D8D-98F9-4FD6E060AA24}"/>
                </a:ext>
              </a:extLst>
            </p:cNvPr>
            <p:cNvSpPr txBox="1"/>
            <p:nvPr/>
          </p:nvSpPr>
          <p:spPr>
            <a:xfrm>
              <a:off x="4234374" y="3788933"/>
              <a:ext cx="4557933" cy="524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lt"/>
                </a:rPr>
                <a:t>设计：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Mr.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DC7210CD-58AB-4C03-BB55-AFE04D538DC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3531" y="3788933"/>
              <a:ext cx="643479" cy="584777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032BD69-3CA7-4075-8A0D-A518FA1DCB03}"/>
              </a:ext>
            </a:extLst>
          </p:cNvPr>
          <p:cNvSpPr/>
          <p:nvPr/>
        </p:nvSpPr>
        <p:spPr>
          <a:xfrm flipH="1">
            <a:off x="0" y="0"/>
            <a:ext cx="2966221" cy="685799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99000">
                <a:schemeClr val="bg1">
                  <a:lumMod val="75000"/>
                </a:schemeClr>
              </a:gs>
              <a:gs pos="99000">
                <a:schemeClr val="bg1">
                  <a:lumMod val="85000"/>
                </a:schemeClr>
              </a:gs>
              <a:gs pos="48000">
                <a:schemeClr val="bg1">
                  <a:lumMod val="65000"/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>
            <a:normAutofit/>
          </a:bodyPr>
          <a:lstStyle/>
          <a:p>
            <a:pPr algn="ctr"/>
            <a:endParaRPr lang="en-US" altLang="zh-CN" sz="6000" dirty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图书分享会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ACE037-2107-4BB6-BBA4-5911126F09E2}"/>
              </a:ext>
            </a:extLst>
          </p:cNvPr>
          <p:cNvSpPr>
            <a:spLocks noChangeAspect="1"/>
          </p:cNvSpPr>
          <p:nvPr/>
        </p:nvSpPr>
        <p:spPr>
          <a:xfrm>
            <a:off x="0" y="114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69000"/>
              </a:schemeClr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latin typeface="+mj-ea"/>
              <a:ea typeface="+mj-ea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B4360BA-A1F7-4014-BD80-3B6ECF68C9BC}"/>
              </a:ext>
            </a:extLst>
          </p:cNvPr>
          <p:cNvCxnSpPr/>
          <p:nvPr/>
        </p:nvCxnSpPr>
        <p:spPr>
          <a:xfrm>
            <a:off x="869795" y="0"/>
            <a:ext cx="0" cy="4407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6DDFF52D-6F5D-4A31-B0E5-97EFB7534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469" y="2644849"/>
            <a:ext cx="1190848" cy="1190848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</a:effectLst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692673-13AE-4F3D-874A-015D86278BF8}"/>
              </a:ext>
            </a:extLst>
          </p:cNvPr>
          <p:cNvCxnSpPr/>
          <p:nvPr/>
        </p:nvCxnSpPr>
        <p:spPr>
          <a:xfrm>
            <a:off x="2137317" y="2450936"/>
            <a:ext cx="0" cy="4407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 descr="图片包含 室内, 照片, 游戏机, 水&#10;&#10;描述已自动生成">
            <a:extLst>
              <a:ext uri="{FF2B5EF4-FFF2-40B4-BE49-F238E27FC236}">
                <a16:creationId xmlns:a16="http://schemas.microsoft.com/office/drawing/2014/main" id="{23D6B948-7EB3-4FA5-A6EA-F597CBE4E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39" y="0"/>
            <a:ext cx="9254943" cy="68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90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6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5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24C083B-04B4-40B6-B001-86BEAE4E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3554" cy="6857998"/>
          </a:xfrm>
          <a:prstGeom prst="rect">
            <a:avLst/>
          </a:prstGeom>
        </p:spPr>
      </p:pic>
      <p:sp>
        <p:nvSpPr>
          <p:cNvPr id="23" name="矩形 8">
            <a:extLst>
              <a:ext uri="{FF2B5EF4-FFF2-40B4-BE49-F238E27FC236}">
                <a16:creationId xmlns:a16="http://schemas.microsoft.com/office/drawing/2014/main" id="{875965D3-102F-4E44-BE14-10CA2F69551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019B56-06EE-4AF7-BA49-3136A149ABF7}"/>
              </a:ext>
            </a:extLst>
          </p:cNvPr>
          <p:cNvCxnSpPr>
            <a:cxnSpLocks/>
          </p:cNvCxnSpPr>
          <p:nvPr/>
        </p:nvCxnSpPr>
        <p:spPr>
          <a:xfrm flipH="1">
            <a:off x="0" y="6661053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380E08-E569-4350-824E-16A30A4D162B}"/>
              </a:ext>
            </a:extLst>
          </p:cNvPr>
          <p:cNvCxnSpPr>
            <a:cxnSpLocks/>
          </p:cNvCxnSpPr>
          <p:nvPr/>
        </p:nvCxnSpPr>
        <p:spPr>
          <a:xfrm flipH="1">
            <a:off x="0" y="6568288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72F045-D1F8-4107-965D-F7EB7A71EEBA}"/>
              </a:ext>
            </a:extLst>
          </p:cNvPr>
          <p:cNvGrpSpPr/>
          <p:nvPr/>
        </p:nvGrpSpPr>
        <p:grpSpPr>
          <a:xfrm>
            <a:off x="0" y="0"/>
            <a:ext cx="4742518" cy="461665"/>
            <a:chOff x="3624" y="221502"/>
            <a:chExt cx="474251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C8877-EB35-4E7A-9820-8466327AC425}"/>
                </a:ext>
              </a:extLst>
            </p:cNvPr>
            <p:cNvSpPr txBox="1"/>
            <p:nvPr/>
          </p:nvSpPr>
          <p:spPr>
            <a:xfrm>
              <a:off x="3624" y="221502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图书分享会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7A0DF8F-7E94-43B5-82A3-9A0B2241DA8E}"/>
                </a:ext>
              </a:extLst>
            </p:cNvPr>
            <p:cNvGrpSpPr/>
            <p:nvPr/>
          </p:nvGrpSpPr>
          <p:grpSpPr>
            <a:xfrm>
              <a:off x="1721588" y="283058"/>
              <a:ext cx="3024554" cy="377455"/>
              <a:chOff x="3643531" y="3788933"/>
              <a:chExt cx="5148776" cy="58477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080E5E-A783-4F27-81CB-F5DA35AE019A}"/>
                  </a:ext>
                </a:extLst>
              </p:cNvPr>
              <p:cNvSpPr txBox="1"/>
              <p:nvPr/>
            </p:nvSpPr>
            <p:spPr>
              <a:xfrm>
                <a:off x="4234374" y="3788933"/>
                <a:ext cx="4557933" cy="524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lt"/>
                  </a:rPr>
                  <a:t>设计：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Mr.</a:t>
                </a:r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8EFF87C8-B303-48C9-AC5A-65240BC9174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43531" y="3788933"/>
                <a:ext cx="643479" cy="5847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198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24C083B-04B4-40B6-B001-86BEAE4E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3554" cy="6857998"/>
          </a:xfrm>
          <a:prstGeom prst="rect">
            <a:avLst/>
          </a:prstGeom>
        </p:spPr>
      </p:pic>
      <p:sp>
        <p:nvSpPr>
          <p:cNvPr id="23" name="矩形 8">
            <a:extLst>
              <a:ext uri="{FF2B5EF4-FFF2-40B4-BE49-F238E27FC236}">
                <a16:creationId xmlns:a16="http://schemas.microsoft.com/office/drawing/2014/main" id="{875965D3-102F-4E44-BE14-10CA2F69551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019B56-06EE-4AF7-BA49-3136A149ABF7}"/>
              </a:ext>
            </a:extLst>
          </p:cNvPr>
          <p:cNvCxnSpPr>
            <a:cxnSpLocks/>
          </p:cNvCxnSpPr>
          <p:nvPr/>
        </p:nvCxnSpPr>
        <p:spPr>
          <a:xfrm flipH="1">
            <a:off x="0" y="6661053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380E08-E569-4350-824E-16A30A4D162B}"/>
              </a:ext>
            </a:extLst>
          </p:cNvPr>
          <p:cNvCxnSpPr>
            <a:cxnSpLocks/>
          </p:cNvCxnSpPr>
          <p:nvPr/>
        </p:nvCxnSpPr>
        <p:spPr>
          <a:xfrm flipH="1">
            <a:off x="0" y="6568288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72F045-D1F8-4107-965D-F7EB7A71EEBA}"/>
              </a:ext>
            </a:extLst>
          </p:cNvPr>
          <p:cNvGrpSpPr/>
          <p:nvPr/>
        </p:nvGrpSpPr>
        <p:grpSpPr>
          <a:xfrm>
            <a:off x="0" y="0"/>
            <a:ext cx="4742518" cy="461665"/>
            <a:chOff x="3624" y="221502"/>
            <a:chExt cx="474251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C8877-EB35-4E7A-9820-8466327AC425}"/>
                </a:ext>
              </a:extLst>
            </p:cNvPr>
            <p:cNvSpPr txBox="1"/>
            <p:nvPr/>
          </p:nvSpPr>
          <p:spPr>
            <a:xfrm>
              <a:off x="3624" y="221502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图书分享会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7A0DF8F-7E94-43B5-82A3-9A0B2241DA8E}"/>
                </a:ext>
              </a:extLst>
            </p:cNvPr>
            <p:cNvGrpSpPr/>
            <p:nvPr/>
          </p:nvGrpSpPr>
          <p:grpSpPr>
            <a:xfrm>
              <a:off x="1721588" y="283058"/>
              <a:ext cx="3024554" cy="377455"/>
              <a:chOff x="3643531" y="3788933"/>
              <a:chExt cx="5148776" cy="58477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080E5E-A783-4F27-81CB-F5DA35AE019A}"/>
                  </a:ext>
                </a:extLst>
              </p:cNvPr>
              <p:cNvSpPr txBox="1"/>
              <p:nvPr/>
            </p:nvSpPr>
            <p:spPr>
              <a:xfrm>
                <a:off x="4234374" y="3788933"/>
                <a:ext cx="4557933" cy="524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lt"/>
                  </a:rPr>
                  <a:t>设计：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Mr.</a:t>
                </a:r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8EFF87C8-B303-48C9-AC5A-65240BC9174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43531" y="3788933"/>
                <a:ext cx="643479" cy="5847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917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24C083B-04B4-40B6-B001-86BEAE4E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3554" cy="6857998"/>
          </a:xfrm>
          <a:prstGeom prst="rect">
            <a:avLst/>
          </a:prstGeom>
        </p:spPr>
      </p:pic>
      <p:sp>
        <p:nvSpPr>
          <p:cNvPr id="23" name="矩形 8">
            <a:extLst>
              <a:ext uri="{FF2B5EF4-FFF2-40B4-BE49-F238E27FC236}">
                <a16:creationId xmlns:a16="http://schemas.microsoft.com/office/drawing/2014/main" id="{875965D3-102F-4E44-BE14-10CA2F69551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019B56-06EE-4AF7-BA49-3136A149ABF7}"/>
              </a:ext>
            </a:extLst>
          </p:cNvPr>
          <p:cNvCxnSpPr>
            <a:cxnSpLocks/>
          </p:cNvCxnSpPr>
          <p:nvPr/>
        </p:nvCxnSpPr>
        <p:spPr>
          <a:xfrm flipH="1">
            <a:off x="0" y="6661053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380E08-E569-4350-824E-16A30A4D162B}"/>
              </a:ext>
            </a:extLst>
          </p:cNvPr>
          <p:cNvCxnSpPr>
            <a:cxnSpLocks/>
          </p:cNvCxnSpPr>
          <p:nvPr/>
        </p:nvCxnSpPr>
        <p:spPr>
          <a:xfrm flipH="1">
            <a:off x="0" y="6568288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72F045-D1F8-4107-965D-F7EB7A71EEBA}"/>
              </a:ext>
            </a:extLst>
          </p:cNvPr>
          <p:cNvGrpSpPr/>
          <p:nvPr/>
        </p:nvGrpSpPr>
        <p:grpSpPr>
          <a:xfrm>
            <a:off x="0" y="0"/>
            <a:ext cx="4742518" cy="461665"/>
            <a:chOff x="3624" y="221502"/>
            <a:chExt cx="474251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C8877-EB35-4E7A-9820-8466327AC425}"/>
                </a:ext>
              </a:extLst>
            </p:cNvPr>
            <p:cNvSpPr txBox="1"/>
            <p:nvPr/>
          </p:nvSpPr>
          <p:spPr>
            <a:xfrm>
              <a:off x="3624" y="221502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图书分享会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7A0DF8F-7E94-43B5-82A3-9A0B2241DA8E}"/>
                </a:ext>
              </a:extLst>
            </p:cNvPr>
            <p:cNvGrpSpPr/>
            <p:nvPr/>
          </p:nvGrpSpPr>
          <p:grpSpPr>
            <a:xfrm>
              <a:off x="1721588" y="283058"/>
              <a:ext cx="3024554" cy="377455"/>
              <a:chOff x="3643531" y="3788933"/>
              <a:chExt cx="5148776" cy="58477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080E5E-A783-4F27-81CB-F5DA35AE019A}"/>
                  </a:ext>
                </a:extLst>
              </p:cNvPr>
              <p:cNvSpPr txBox="1"/>
              <p:nvPr/>
            </p:nvSpPr>
            <p:spPr>
              <a:xfrm>
                <a:off x="4234374" y="3788933"/>
                <a:ext cx="4557933" cy="524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lt"/>
                  </a:rPr>
                  <a:t>设计：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Mr.</a:t>
                </a:r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8EFF87C8-B303-48C9-AC5A-65240BC9174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43531" y="3788933"/>
                <a:ext cx="643479" cy="5847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433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24C083B-04B4-40B6-B001-86BEAE4E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3554" cy="6857998"/>
          </a:xfrm>
          <a:prstGeom prst="rect">
            <a:avLst/>
          </a:prstGeom>
        </p:spPr>
      </p:pic>
      <p:sp>
        <p:nvSpPr>
          <p:cNvPr id="23" name="矩形 8">
            <a:extLst>
              <a:ext uri="{FF2B5EF4-FFF2-40B4-BE49-F238E27FC236}">
                <a16:creationId xmlns:a16="http://schemas.microsoft.com/office/drawing/2014/main" id="{875965D3-102F-4E44-BE14-10CA2F69551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019B56-06EE-4AF7-BA49-3136A149ABF7}"/>
              </a:ext>
            </a:extLst>
          </p:cNvPr>
          <p:cNvCxnSpPr>
            <a:cxnSpLocks/>
          </p:cNvCxnSpPr>
          <p:nvPr/>
        </p:nvCxnSpPr>
        <p:spPr>
          <a:xfrm flipH="1">
            <a:off x="0" y="6661053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380E08-E569-4350-824E-16A30A4D162B}"/>
              </a:ext>
            </a:extLst>
          </p:cNvPr>
          <p:cNvCxnSpPr>
            <a:cxnSpLocks/>
          </p:cNvCxnSpPr>
          <p:nvPr/>
        </p:nvCxnSpPr>
        <p:spPr>
          <a:xfrm flipH="1">
            <a:off x="0" y="6568288"/>
            <a:ext cx="2673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72F045-D1F8-4107-965D-F7EB7A71EEBA}"/>
              </a:ext>
            </a:extLst>
          </p:cNvPr>
          <p:cNvGrpSpPr/>
          <p:nvPr/>
        </p:nvGrpSpPr>
        <p:grpSpPr>
          <a:xfrm>
            <a:off x="0" y="0"/>
            <a:ext cx="4742518" cy="461665"/>
            <a:chOff x="3624" y="221502"/>
            <a:chExt cx="4742518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C8877-EB35-4E7A-9820-8466327AC425}"/>
                </a:ext>
              </a:extLst>
            </p:cNvPr>
            <p:cNvSpPr txBox="1"/>
            <p:nvPr/>
          </p:nvSpPr>
          <p:spPr>
            <a:xfrm>
              <a:off x="3624" y="221502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图书分享会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7A0DF8F-7E94-43B5-82A3-9A0B2241DA8E}"/>
                </a:ext>
              </a:extLst>
            </p:cNvPr>
            <p:cNvGrpSpPr/>
            <p:nvPr/>
          </p:nvGrpSpPr>
          <p:grpSpPr>
            <a:xfrm>
              <a:off x="1721588" y="283058"/>
              <a:ext cx="3024554" cy="377455"/>
              <a:chOff x="3643531" y="3788933"/>
              <a:chExt cx="5148776" cy="58477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080E5E-A783-4F27-81CB-F5DA35AE019A}"/>
                  </a:ext>
                </a:extLst>
              </p:cNvPr>
              <p:cNvSpPr txBox="1"/>
              <p:nvPr/>
            </p:nvSpPr>
            <p:spPr>
              <a:xfrm>
                <a:off x="4234374" y="3788933"/>
                <a:ext cx="4557933" cy="524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lt"/>
                  </a:rPr>
                  <a:t>设计：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Mr.</a:t>
                </a:r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8EFF87C8-B303-48C9-AC5A-65240BC9174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43531" y="3788933"/>
                <a:ext cx="643479" cy="5847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79235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50000"/>
            <a:lumOff val="50000"/>
            <a:alpha val="60000"/>
          </a:schemeClr>
        </a:solidFill>
        <a:ln>
          <a:noFill/>
        </a:ln>
      </a:spPr>
      <a:bodyPr rtlCol="0" anchor="ctr"/>
      <a:lstStyle>
        <a:defPPr algn="ctr">
          <a:defRPr sz="9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35</Words>
  <Application>Microsoft Office PowerPoint</Application>
  <PresentationFormat>宽屏</PresentationFormat>
  <Paragraphs>11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FangSong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郑 希</cp:lastModifiedBy>
  <cp:revision>40</cp:revision>
  <dcterms:created xsi:type="dcterms:W3CDTF">2020-07-17T03:04:22Z</dcterms:created>
  <dcterms:modified xsi:type="dcterms:W3CDTF">2020-07-19T03:01:30Z</dcterms:modified>
</cp:coreProperties>
</file>